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3" autoAdjust="0"/>
  </p:normalViewPr>
  <p:slideViewPr>
    <p:cSldViewPr>
      <p:cViewPr varScale="1">
        <p:scale>
          <a:sx n="93" d="100"/>
          <a:sy n="93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83C30C4-8B23-4560-AC9F-D3748A2CDBB2}" type="datetimeFigureOut">
              <a:rPr lang="el-GR" smtClean="0"/>
              <a:pPr/>
              <a:t>02/05/2018</a:t>
            </a:fld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1259E0D-DECA-4BB9-866F-AF0DA8AE2A3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784976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>
            <a:normAutofit fontScale="90000"/>
          </a:bodyPr>
          <a:lstStyle/>
          <a:p>
            <a:pPr algn="ctr"/>
            <a:r>
              <a:rPr lang="el-G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Gothic Std B" pitchFamily="34" charset="-128"/>
                <a:cs typeface="Aharoni" pitchFamily="2" charset="-79"/>
              </a:rPr>
              <a:t>ΠΡΟΣΚΛΗΣΗ</a:t>
            </a:r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dobe Gothic Std B" pitchFamily="34" charset="-128"/>
              <a:cs typeface="Aharoni" pitchFamily="2" charset="-79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0375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sz="2800" i="1" dirty="0" smtClean="0">
                <a:latin typeface="Century Schoolbook" pitchFamily="18" charset="0"/>
              </a:rPr>
              <a:t>Η θεατρική ομάδα του 10</a:t>
            </a:r>
            <a:r>
              <a:rPr lang="el-GR" sz="2800" i="1" baseline="30000" dirty="0" smtClean="0">
                <a:latin typeface="Century Schoolbook" pitchFamily="18" charset="0"/>
              </a:rPr>
              <a:t>ου</a:t>
            </a:r>
            <a:r>
              <a:rPr lang="el-GR" sz="2800" i="1" dirty="0" smtClean="0">
                <a:latin typeface="Century Schoolbook" pitchFamily="18" charset="0"/>
              </a:rPr>
              <a:t> Γυμνασίου Καλλιθέας</a:t>
            </a:r>
          </a:p>
          <a:p>
            <a:pPr algn="ctr">
              <a:buNone/>
            </a:pPr>
            <a:r>
              <a:rPr lang="el-GR" sz="2800" i="1" dirty="0" smtClean="0">
                <a:latin typeface="Century Schoolbook" pitchFamily="18" charset="0"/>
              </a:rPr>
              <a:t>σας προσκαλεί στη θεατρική παράσταση </a:t>
            </a:r>
          </a:p>
          <a:p>
            <a:pPr algn="ctr">
              <a:buNone/>
            </a:pPr>
            <a:endParaRPr lang="el-GR" sz="2800" i="1" dirty="0" smtClean="0">
              <a:latin typeface="Century Schoolbook" pitchFamily="18" charset="0"/>
            </a:endParaRPr>
          </a:p>
          <a:p>
            <a:pPr algn="ctr">
              <a:buNone/>
            </a:pPr>
            <a:r>
              <a:rPr lang="el-GR" sz="2800" i="1" dirty="0" smtClean="0">
                <a:latin typeface="Century Schoolbook" pitchFamily="18" charset="0"/>
              </a:rPr>
              <a:t>«</a:t>
            </a:r>
            <a:r>
              <a:rPr lang="el-G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Παραμύθι χωρίς όνομα»</a:t>
            </a:r>
          </a:p>
          <a:p>
            <a:pPr algn="ctr">
              <a:buNone/>
            </a:pPr>
            <a:r>
              <a:rPr lang="el-GR" sz="2000" i="1" dirty="0" smtClean="0">
                <a:latin typeface="Century Schoolbook" pitchFamily="18" charset="0"/>
              </a:rPr>
              <a:t>του </a:t>
            </a:r>
            <a:r>
              <a:rPr lang="el-GR" sz="2000" i="1" dirty="0" smtClean="0">
                <a:latin typeface="Century Schoolbook" pitchFamily="18" charset="0"/>
              </a:rPr>
              <a:t>Ιάκωβου Καμπανέλλη </a:t>
            </a:r>
          </a:p>
          <a:p>
            <a:pPr algn="ctr">
              <a:buNone/>
            </a:pPr>
            <a:endParaRPr lang="el-GR" sz="2000" i="1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el-GR" sz="2800" i="1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el-GR" sz="2800" i="1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el-GR" sz="2800" i="1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el-GR" sz="2800" i="1" dirty="0" smtClean="0">
              <a:latin typeface="Century Schoolbook" pitchFamily="18" charset="0"/>
            </a:endParaRPr>
          </a:p>
          <a:p>
            <a:pPr algn="ctr">
              <a:buNone/>
            </a:pPr>
            <a:r>
              <a:rPr lang="el-GR" sz="2800" i="1" dirty="0" smtClean="0">
                <a:latin typeface="Century Schoolbook" pitchFamily="18" charset="0"/>
              </a:rPr>
              <a:t>Τετάρτη </a:t>
            </a:r>
            <a:r>
              <a:rPr lang="el-GR" sz="2800" i="1" dirty="0" smtClean="0">
                <a:latin typeface="Century Schoolbook" pitchFamily="18" charset="0"/>
              </a:rPr>
              <a:t>9 Μαΐου 2018, ώρα 19:00</a:t>
            </a:r>
          </a:p>
          <a:p>
            <a:pPr algn="ctr">
              <a:buNone/>
            </a:pPr>
            <a:r>
              <a:rPr lang="el-GR" sz="2800" i="1" dirty="0" smtClean="0">
                <a:latin typeface="Century Schoolbook" pitchFamily="18" charset="0"/>
              </a:rPr>
              <a:t>Δημοτικό </a:t>
            </a:r>
            <a:r>
              <a:rPr lang="el-GR" sz="2800" i="1" dirty="0" smtClean="0">
                <a:latin typeface="Century Schoolbook" pitchFamily="18" charset="0"/>
              </a:rPr>
              <a:t>θέατρο Καλλιθέας (</a:t>
            </a:r>
            <a:r>
              <a:rPr lang="el-GR" sz="2800" i="1" dirty="0" err="1" smtClean="0">
                <a:latin typeface="Century Schoolbook" pitchFamily="18" charset="0"/>
              </a:rPr>
              <a:t>Κρέμου</a:t>
            </a:r>
            <a:r>
              <a:rPr lang="el-GR" sz="2800" i="1" dirty="0" smtClean="0">
                <a:latin typeface="Century Schoolbook" pitchFamily="18" charset="0"/>
              </a:rPr>
              <a:t> 123)</a:t>
            </a: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246</TotalTime>
  <Words>35</Words>
  <Application>Microsoft Office PowerPoint</Application>
  <PresentationFormat>Προβολή στην οθόνη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Τήξη</vt:lpstr>
      <vt:lpstr>ΠΡΟΣΚΛΗΣΗ</vt:lpstr>
    </vt:vector>
  </TitlesOfParts>
  <Company>Info-Quest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27</cp:revision>
  <dcterms:created xsi:type="dcterms:W3CDTF">2018-04-30T07:44:58Z</dcterms:created>
  <dcterms:modified xsi:type="dcterms:W3CDTF">2018-05-02T09:12:25Z</dcterms:modified>
</cp:coreProperties>
</file>